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57"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BBDE07E1-0E83-4489-8E50-CBE7353178A4}" type="datetimeFigureOut">
              <a:rPr lang="en-US" smtClean="0"/>
              <a:t>1/31/2014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403CE68E-9D9B-4113-B53E-A8EA3D1961E1}"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DE07E1-0E83-4489-8E50-CBE7353178A4}" type="datetimeFigureOut">
              <a:rPr lang="en-US" smtClean="0"/>
              <a:t>1/31/2014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3CE68E-9D9B-4113-B53E-A8EA3D1961E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DE07E1-0E83-4489-8E50-CBE7353178A4}" type="datetimeFigureOut">
              <a:rPr lang="en-US" smtClean="0"/>
              <a:t>1/31/2014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403CE68E-9D9B-4113-B53E-A8EA3D1961E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DE07E1-0E83-4489-8E50-CBE7353178A4}" type="datetimeFigureOut">
              <a:rPr lang="en-US" smtClean="0"/>
              <a:t>1/31/2014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3CE68E-9D9B-4113-B53E-A8EA3D1961E1}"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BBDE07E1-0E83-4489-8E50-CBE7353178A4}" type="datetimeFigureOut">
              <a:rPr lang="en-US" smtClean="0"/>
              <a:t>1/31/2014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403CE68E-9D9B-4113-B53E-A8EA3D1961E1}"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DE07E1-0E83-4489-8E50-CBE7353178A4}" type="datetimeFigureOut">
              <a:rPr lang="en-US" smtClean="0"/>
              <a:t>1/31/2014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3CE68E-9D9B-4113-B53E-A8EA3D1961E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DE07E1-0E83-4489-8E50-CBE7353178A4}" type="datetimeFigureOut">
              <a:rPr lang="en-US" smtClean="0"/>
              <a:t>1/31/2014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3CE68E-9D9B-4113-B53E-A8EA3D1961E1}"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BDE07E1-0E83-4489-8E50-CBE7353178A4}" type="datetimeFigureOut">
              <a:rPr lang="en-US" smtClean="0"/>
              <a:t>1/31/2014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3CE68E-9D9B-4113-B53E-A8EA3D1961E1}"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BDE07E1-0E83-4489-8E50-CBE7353178A4}" type="datetimeFigureOut">
              <a:rPr lang="en-US" smtClean="0"/>
              <a:t>1/31/2014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3CE68E-9D9B-4113-B53E-A8EA3D1961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DE07E1-0E83-4489-8E50-CBE7353178A4}" type="datetimeFigureOut">
              <a:rPr lang="en-US" smtClean="0"/>
              <a:t>1/31/2014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403CE68E-9D9B-4113-B53E-A8EA3D1961E1}"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DE07E1-0E83-4489-8E50-CBE7353178A4}" type="datetimeFigureOut">
              <a:rPr lang="en-US" smtClean="0"/>
              <a:t>1/31/2014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3CE68E-9D9B-4113-B53E-A8EA3D1961E1}"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BBDE07E1-0E83-4489-8E50-CBE7353178A4}" type="datetimeFigureOut">
              <a:rPr lang="en-US" smtClean="0"/>
              <a:t>1/31/2014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403CE68E-9D9B-4113-B53E-A8EA3D1961E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733800"/>
            <a:ext cx="6400800" cy="1752600"/>
          </a:xfrm>
        </p:spPr>
        <p:txBody>
          <a:bodyPr/>
          <a:lstStyle/>
          <a:p>
            <a:r>
              <a:rPr lang="en-US" dirty="0" smtClean="0"/>
              <a:t>By:</a:t>
            </a:r>
          </a:p>
          <a:p>
            <a:r>
              <a:rPr lang="en-US" dirty="0" smtClean="0"/>
              <a:t>Abby Bradshaw</a:t>
            </a:r>
          </a:p>
          <a:p>
            <a:r>
              <a:rPr lang="en-US" dirty="0" smtClean="0"/>
              <a:t>Cole Butterfield</a:t>
            </a:r>
          </a:p>
        </p:txBody>
      </p:sp>
      <p:sp>
        <p:nvSpPr>
          <p:cNvPr id="2" name="Title 1"/>
          <p:cNvSpPr>
            <a:spLocks noGrp="1"/>
          </p:cNvSpPr>
          <p:nvPr>
            <p:ph type="title"/>
          </p:nvPr>
        </p:nvSpPr>
        <p:spPr/>
        <p:txBody>
          <a:bodyPr>
            <a:normAutofit/>
          </a:bodyPr>
          <a:lstStyle/>
          <a:p>
            <a:r>
              <a:rPr lang="en-US" dirty="0" smtClean="0"/>
              <a:t>Chapter 3</a:t>
            </a:r>
            <a:br>
              <a:rPr lang="en-US" dirty="0" smtClean="0"/>
            </a:br>
            <a:r>
              <a:rPr lang="en-US" dirty="0" smtClean="0"/>
              <a:t>Learning Goal 4</a:t>
            </a:r>
            <a:endParaRPr lang="en-US" dirty="0"/>
          </a:p>
        </p:txBody>
      </p:sp>
    </p:spTree>
    <p:extLst>
      <p:ext uri="{BB962C8B-B14F-4D97-AF65-F5344CB8AC3E}">
        <p14:creationId xmlns:p14="http://schemas.microsoft.com/office/powerpoint/2010/main" val="1141539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sz="4400" dirty="0" smtClean="0"/>
              <a:t>“</a:t>
            </a:r>
            <a:r>
              <a:rPr lang="en-US" sz="4400" dirty="0"/>
              <a:t>Tell how we can determine the temperature of an object by observing the radiation it emits.”</a:t>
            </a:r>
          </a:p>
        </p:txBody>
      </p:sp>
      <p:sp>
        <p:nvSpPr>
          <p:cNvPr id="3" name="Title 2"/>
          <p:cNvSpPr>
            <a:spLocks noGrp="1"/>
          </p:cNvSpPr>
          <p:nvPr>
            <p:ph type="title"/>
          </p:nvPr>
        </p:nvSpPr>
        <p:spPr/>
        <p:txBody>
          <a:bodyPr/>
          <a:lstStyle/>
          <a:p>
            <a:r>
              <a:rPr lang="en-US" dirty="0" smtClean="0"/>
              <a:t>Question</a:t>
            </a:r>
            <a:endParaRPr lang="en-US" dirty="0"/>
          </a:p>
        </p:txBody>
      </p:sp>
    </p:spTree>
    <p:extLst>
      <p:ext uri="{BB962C8B-B14F-4D97-AF65-F5344CB8AC3E}">
        <p14:creationId xmlns:p14="http://schemas.microsoft.com/office/powerpoint/2010/main" val="42895564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600" b="1" u="sng" dirty="0" smtClean="0"/>
              <a:t>Radiation</a:t>
            </a:r>
            <a:r>
              <a:rPr lang="en-US" dirty="0" smtClean="0"/>
              <a:t> is any way in which energy is transmitted through space from one point to another without the need for any physical connection between these locations.</a:t>
            </a:r>
          </a:p>
          <a:p>
            <a:r>
              <a:rPr lang="en-US" dirty="0" smtClean="0"/>
              <a:t>Undetected by human eye</a:t>
            </a:r>
          </a:p>
          <a:p>
            <a:r>
              <a:rPr lang="en-US" dirty="0" smtClean="0"/>
              <a:t>Radio, Infrared, Ultraviolet, X rays, Gamma rays</a:t>
            </a:r>
          </a:p>
          <a:p>
            <a:endParaRPr lang="en-US" dirty="0"/>
          </a:p>
        </p:txBody>
      </p:sp>
      <p:sp>
        <p:nvSpPr>
          <p:cNvPr id="3" name="Title 2"/>
          <p:cNvSpPr>
            <a:spLocks noGrp="1"/>
          </p:cNvSpPr>
          <p:nvPr>
            <p:ph type="title"/>
          </p:nvPr>
        </p:nvSpPr>
        <p:spPr/>
        <p:txBody>
          <a:bodyPr/>
          <a:lstStyle/>
          <a:p>
            <a:r>
              <a:rPr lang="en-US" dirty="0" smtClean="0"/>
              <a:t>What is radiation?</a:t>
            </a:r>
            <a:endParaRPr lang="en-US" dirty="0"/>
          </a:p>
        </p:txBody>
      </p:sp>
    </p:spTree>
    <p:extLst>
      <p:ext uri="{BB962C8B-B14F-4D97-AF65-F5344CB8AC3E}">
        <p14:creationId xmlns:p14="http://schemas.microsoft.com/office/powerpoint/2010/main" val="456978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Relates temperature (T) of object to wavelength at which it emits most radiation.</a:t>
            </a:r>
          </a:p>
          <a:p>
            <a:r>
              <a:rPr lang="en-US" sz="2400" dirty="0" smtClean="0"/>
              <a:t>Temperature in Kelvins</a:t>
            </a:r>
          </a:p>
          <a:p>
            <a:r>
              <a:rPr lang="en-US" sz="2400" dirty="0" smtClean="0"/>
              <a:t>Wavelength in centimeters</a:t>
            </a:r>
          </a:p>
          <a:p>
            <a:endParaRPr lang="en-US" sz="2400" dirty="0"/>
          </a:p>
        </p:txBody>
      </p:sp>
      <p:sp>
        <p:nvSpPr>
          <p:cNvPr id="3" name="Title 2"/>
          <p:cNvSpPr>
            <a:spLocks noGrp="1"/>
          </p:cNvSpPr>
          <p:nvPr>
            <p:ph type="title"/>
          </p:nvPr>
        </p:nvSpPr>
        <p:spPr/>
        <p:txBody>
          <a:bodyPr/>
          <a:lstStyle/>
          <a:p>
            <a:r>
              <a:rPr lang="en-US" dirty="0" err="1" smtClean="0"/>
              <a:t>Wein’s</a:t>
            </a:r>
            <a:r>
              <a:rPr lang="en-US" dirty="0" smtClean="0"/>
              <a:t> Law</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619375"/>
            <a:ext cx="367665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038600"/>
            <a:ext cx="421018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6242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1" y="1752600"/>
            <a:ext cx="3200400" cy="4407408"/>
          </a:xfrm>
        </p:spPr>
        <p:txBody>
          <a:bodyPr>
            <a:normAutofit fontScale="92500" lnSpcReduction="10000"/>
          </a:bodyPr>
          <a:lstStyle/>
          <a:p>
            <a:r>
              <a:rPr lang="en-US" dirty="0"/>
              <a:t>This diagram shows how the peak wavelength and total radiated amount vary with temperature according to Wien's displacement law. Although this plot shows relatively high temperatures, the same relationships hold true for any temperature down to absolute zero. Visible light is between 380 and 750 nm.</a:t>
            </a:r>
            <a:endParaRPr lang="en-US" dirty="0"/>
          </a:p>
        </p:txBody>
      </p:sp>
      <p:sp>
        <p:nvSpPr>
          <p:cNvPr id="3" name="Title 2"/>
          <p:cNvSpPr>
            <a:spLocks noGrp="1"/>
          </p:cNvSpPr>
          <p:nvPr>
            <p:ph type="title"/>
          </p:nvPr>
        </p:nvSpPr>
        <p:spPr/>
        <p:txBody>
          <a:bodyPr/>
          <a:lstStyle/>
          <a:p>
            <a:r>
              <a:rPr lang="en-US" dirty="0" smtClean="0"/>
              <a:t>Thermal Radiation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1905000"/>
            <a:ext cx="4038600"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968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3657601" cy="4407408"/>
          </a:xfrm>
        </p:spPr>
        <p:txBody>
          <a:bodyPr/>
          <a:lstStyle/>
          <a:p>
            <a:r>
              <a:rPr lang="en-US" dirty="0"/>
              <a:t>If a radiation-emitting object meets the physical characteristics of a black body in thermodynamic equilibrium, the radiation is called blackbody radiation</a:t>
            </a:r>
            <a:r>
              <a:rPr lang="en-US" dirty="0" smtClean="0"/>
              <a:t>. </a:t>
            </a:r>
            <a:r>
              <a:rPr lang="en-US" dirty="0"/>
              <a:t>Planck's law describes the spectrum of blackbody radiation, which depends only on the object's temperature. </a:t>
            </a:r>
          </a:p>
        </p:txBody>
      </p:sp>
      <p:sp>
        <p:nvSpPr>
          <p:cNvPr id="3" name="Title 2"/>
          <p:cNvSpPr>
            <a:spLocks noGrp="1"/>
          </p:cNvSpPr>
          <p:nvPr>
            <p:ph type="title"/>
          </p:nvPr>
        </p:nvSpPr>
        <p:spPr/>
        <p:txBody>
          <a:bodyPr/>
          <a:lstStyle/>
          <a:p>
            <a:r>
              <a:rPr lang="en-US" dirty="0" err="1" smtClean="0"/>
              <a:t>Plancks</a:t>
            </a:r>
            <a:r>
              <a:rPr lang="en-US" dirty="0" smtClean="0"/>
              <a:t> Law</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981200"/>
            <a:ext cx="4160646"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61216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46</TotalTime>
  <Words>191</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Grid</vt:lpstr>
      <vt:lpstr>Chapter 3 Learning Goal 4</vt:lpstr>
      <vt:lpstr>Question</vt:lpstr>
      <vt:lpstr>What is radiation?</vt:lpstr>
      <vt:lpstr>Wein’s Law</vt:lpstr>
      <vt:lpstr>Thermal Radiation</vt:lpstr>
      <vt:lpstr>Plancks Law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Learning Goal 4</dc:title>
  <dc:creator>vci</dc:creator>
  <cp:lastModifiedBy>vci</cp:lastModifiedBy>
  <cp:revision>4</cp:revision>
  <dcterms:created xsi:type="dcterms:W3CDTF">2014-01-27T19:48:58Z</dcterms:created>
  <dcterms:modified xsi:type="dcterms:W3CDTF">2014-01-31T20:16:53Z</dcterms:modified>
</cp:coreProperties>
</file>